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 autoAdjust="0"/>
    <p:restoredTop sz="86323" autoAdjust="0"/>
  </p:normalViewPr>
  <p:slideViewPr>
    <p:cSldViewPr>
      <p:cViewPr varScale="1">
        <p:scale>
          <a:sx n="82" d="100"/>
          <a:sy n="82" d="100"/>
        </p:scale>
        <p:origin x="-78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25.04.2012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Klärung Fragen: während Präsentation</a:t>
            </a:r>
            <a:r>
              <a:rPr lang="de-CH" baseline="0" dirty="0" smtClean="0"/>
              <a:t> oder am Schluss beantworten</a:t>
            </a:r>
          </a:p>
          <a:p>
            <a:r>
              <a:rPr lang="de-CH" baseline="0" dirty="0" smtClean="0"/>
              <a:t>Projektteam </a:t>
            </a:r>
            <a:r>
              <a:rPr lang="de-CH" baseline="0" dirty="0" err="1" smtClean="0"/>
              <a:t>evt</a:t>
            </a:r>
            <a:r>
              <a:rPr lang="de-CH" baseline="0" dirty="0" smtClean="0"/>
              <a:t>. vorziehen? Direkt nach </a:t>
            </a:r>
            <a:r>
              <a:rPr lang="de-CH" baseline="0" smtClean="0"/>
              <a:t>dieser Folie?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Projektumfang und Zeitraum: Zeit / Projektumfang schreiben (700?h über 16 Wochen)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Kundenzone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25.04.2012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smtClean="0"/>
              <a:t>Project Flip 1.0</a:t>
            </a:r>
            <a:endParaRPr lang="de-CH" dirty="0" smtClean="0"/>
          </a:p>
          <a:p>
            <a:r>
              <a:rPr lang="de-CH" dirty="0" smtClean="0"/>
              <a:t>Projektumfang und </a:t>
            </a:r>
            <a:r>
              <a:rPr lang="de-CH" dirty="0" smtClean="0"/>
              <a:t>Zeitraum</a:t>
            </a:r>
          </a:p>
          <a:p>
            <a:pPr lvl="1"/>
            <a:r>
              <a:rPr lang="de-CH" dirty="0" smtClean="0"/>
              <a:t>853.75 h</a:t>
            </a:r>
          </a:p>
          <a:p>
            <a:pPr lvl="1"/>
            <a:r>
              <a:rPr lang="de-CH" dirty="0" smtClean="0"/>
              <a:t>14/16 Wochen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  <a:endParaRPr lang="de-CH" dirty="0" smtClean="0"/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Christian Moser, Zühlke Engineering AG</a:t>
            </a:r>
            <a:br>
              <a:rPr lang="de-CH" dirty="0" smtClean="0"/>
            </a:br>
            <a:r>
              <a:rPr lang="de-CH" dirty="0" smtClean="0"/>
              <a:t>Technische Betreuung</a:t>
            </a:r>
          </a:p>
          <a:p>
            <a:endParaRPr lang="de-CH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err="1" smtClean="0"/>
              <a:t>Zühlke</a:t>
            </a:r>
            <a:r>
              <a:rPr lang="de-CH" dirty="0" smtClean="0"/>
              <a:t>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o Balzar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3990366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263691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475</Words>
  <Application>Microsoft Office PowerPoint</Application>
  <PresentationFormat>Bildschirmpräsentation (4:3)</PresentationFormat>
  <Paragraphs>215</Paragraphs>
  <Slides>31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Deimos</vt:lpstr>
      <vt:lpstr>PowerPoint-Präsentation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PowerPoint-Präsentation</vt:lpstr>
      <vt:lpstr>Machbarkeitsstudie: 3D Panel</vt:lpstr>
      <vt:lpstr>Machbarkeitsstudie: Prototyp</vt:lpstr>
      <vt:lpstr>Ergebnis</vt:lpstr>
      <vt:lpstr>Ausblick</vt:lpstr>
      <vt:lpstr>PowerPoint-Präsentation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Delia</cp:lastModifiedBy>
  <cp:revision>147</cp:revision>
  <dcterms:created xsi:type="dcterms:W3CDTF">2012-04-20T09:07:43Z</dcterms:created>
  <dcterms:modified xsi:type="dcterms:W3CDTF">2012-04-25T20:31:34Z</dcterms:modified>
</cp:coreProperties>
</file>